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20" d="100"/>
          <a:sy n="20" d="100"/>
        </p:scale>
        <p:origin x="4640" y="2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4F75-B303-C0C3-72CA-3024905DA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Reece Doyle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5671A-5746-0D95-0381-550B11A24B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T1A2 – Portfolio Website</a:t>
            </a:r>
          </a:p>
        </p:txBody>
      </p:sp>
    </p:spTree>
    <p:extLst>
      <p:ext uri="{BB962C8B-B14F-4D97-AF65-F5344CB8AC3E}">
        <p14:creationId xmlns:p14="http://schemas.microsoft.com/office/powerpoint/2010/main" val="59551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C9D3-8B8B-6830-3C69-BBABCA9D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1F9D-40C9-6CFC-A935-BEB67D811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71334D-43A8-2221-EE9F-89512E19F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374" y="1447800"/>
            <a:ext cx="4278930" cy="2835165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2DAA2728-9218-8492-8FAF-FB3134DA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3" y="1447800"/>
            <a:ext cx="4278930" cy="282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8658-ECAD-6BD8-F2BE-08B5FACF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BB3B-3559-BD73-ACEE-B31B5344F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64A2BDE-DE46-C3B0-FB69-0943A41C5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1" y="1349494"/>
            <a:ext cx="4927896" cy="334254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C19873-4C83-01BC-B75F-0E3598FAF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993" y="1152983"/>
            <a:ext cx="4927896" cy="33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32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DD85-7328-132B-6B48-125FA086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C4FD-6ED7-28C9-5D52-77C02E1A6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2A44EEA5-33E4-085C-3DA2-64E12227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948" y="2052918"/>
            <a:ext cx="2592377" cy="4805082"/>
          </a:xfrm>
          <a:prstGeom prst="rect">
            <a:avLst/>
          </a:prstGeom>
        </p:spPr>
      </p:pic>
      <p:pic>
        <p:nvPicPr>
          <p:cNvPr id="5" name="Picture 4" descr="A cell phone with a screen&#10;&#10;Description automatically generated">
            <a:extLst>
              <a:ext uri="{FF2B5EF4-FFF2-40B4-BE49-F238E27FC236}">
                <a16:creationId xmlns:a16="http://schemas.microsoft.com/office/drawing/2014/main" id="{95CD6243-6640-2067-75A5-B781E91F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26" y="1900868"/>
            <a:ext cx="2592377" cy="49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2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A8B9-873E-405C-9C86-6D9C8F5F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52D3E-CE30-0F59-157B-4511D6CD7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5E44D7-719F-A089-DC95-088A019F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9601"/>
            <a:ext cx="7772400" cy="51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5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492D-7158-5E4A-7F22-7F844AE9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CE903-D582-9EF0-4EEF-4A42A0B7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phone&#10;&#10;Description automatically generated">
            <a:extLst>
              <a:ext uri="{FF2B5EF4-FFF2-40B4-BE49-F238E27FC236}">
                <a16:creationId xmlns:a16="http://schemas.microsoft.com/office/drawing/2014/main" id="{8CF2B536-22ED-C92B-981D-21EF8D3D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972" y="2052917"/>
            <a:ext cx="2158082" cy="4195481"/>
          </a:xfrm>
          <a:prstGeom prst="rect">
            <a:avLst/>
          </a:prstGeom>
        </p:spPr>
      </p:pic>
      <p:pic>
        <p:nvPicPr>
          <p:cNvPr id="5" name="Picture 4" descr="A computer screen with a contact form&#10;&#10;Description automatically generated with medium confidence">
            <a:extLst>
              <a:ext uri="{FF2B5EF4-FFF2-40B4-BE49-F238E27FC236}">
                <a16:creationId xmlns:a16="http://schemas.microsoft.com/office/drawing/2014/main" id="{920D8954-E0C7-FB23-87AC-0A06BBEC1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182064"/>
            <a:ext cx="5033020" cy="34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4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905E-DF3E-1347-FECE-8C1731A59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BAF6A-AF73-8AA3-81D1-9D93FD327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F3C79E35-7B03-B84A-94B6-F805EF783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900" y="1229183"/>
            <a:ext cx="7950200" cy="52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919716-8F88-7DB8-513D-FD1828E4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506" y="225942"/>
            <a:ext cx="9181185" cy="118998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6000" dirty="0"/>
          </a:p>
        </p:txBody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A484F278-83A7-B560-4A29-ED9A1D67E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898" y="1516238"/>
            <a:ext cx="1864415" cy="360273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6" name="Picture 5" descr="A computer screen with a message&#10;&#10;Description automatically generated">
            <a:extLst>
              <a:ext uri="{FF2B5EF4-FFF2-40B4-BE49-F238E27FC236}">
                <a16:creationId xmlns:a16="http://schemas.microsoft.com/office/drawing/2014/main" id="{592B4B03-E87C-8495-4339-8AA14A3B89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3996" y="1955058"/>
            <a:ext cx="4426563" cy="29989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2462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39EF-6134-21DF-0C0D-A2DECD93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08834-0BD0-0E47-9B4B-6CF52C1F1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BCF0276-1BD7-80F4-A668-CB92A769F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40" y="1315273"/>
            <a:ext cx="4558837" cy="3009481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84199D46-CA32-5227-A580-DE82911AC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77" y="1315272"/>
            <a:ext cx="4577005" cy="300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1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0657-6C78-2E72-C6B5-C3F31397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7A7-60D8-40B7-5E3B-FB3B10DD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4A1CA42-FA1E-D78F-CF0B-4348DE1B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899" y="1800921"/>
            <a:ext cx="4811879" cy="3256158"/>
          </a:xfrm>
          <a:prstGeom prst="rect">
            <a:avLst/>
          </a:prstGeom>
        </p:spPr>
      </p:pic>
      <p:pic>
        <p:nvPicPr>
          <p:cNvPr id="5" name="Picture 4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848B903-25D8-0958-1FA8-A71A375C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08962"/>
            <a:ext cx="4811880" cy="32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5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40F2-88CB-F6B4-E94A-A5375055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07FBB-6146-76FE-E982-67B12558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lose-up of a cell phone&#10;&#10;Description automatically generated">
            <a:extLst>
              <a:ext uri="{FF2B5EF4-FFF2-40B4-BE49-F238E27FC236}">
                <a16:creationId xmlns:a16="http://schemas.microsoft.com/office/drawing/2014/main" id="{690519A4-7BF6-0CE3-E2E1-B1280CABB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98" y="707700"/>
            <a:ext cx="2944559" cy="5506278"/>
          </a:xfrm>
          <a:prstGeom prst="rect">
            <a:avLst/>
          </a:prstGeom>
        </p:spPr>
      </p:pic>
      <p:pic>
        <p:nvPicPr>
          <p:cNvPr id="5" name="Picture 4" descr="A close-up of a cell phone&#10;&#10;Description automatically generated">
            <a:extLst>
              <a:ext uri="{FF2B5EF4-FFF2-40B4-BE49-F238E27FC236}">
                <a16:creationId xmlns:a16="http://schemas.microsoft.com/office/drawing/2014/main" id="{636C83C0-E1EA-EC3C-18D9-AE556C42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840" y="626615"/>
            <a:ext cx="2891382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5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118C-3FA7-820B-ABC5-7947ED88E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7AB8-1EA0-54F1-B687-0399F00D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FA78C5F-2B79-26B7-9F87-69337A6FE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289" y="1681751"/>
            <a:ext cx="4820127" cy="3170480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C6EAA0FC-A981-3594-481E-0A5BF5E58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0594" y="1669207"/>
            <a:ext cx="4820127" cy="31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7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D5BC-CA04-D80E-838C-1B9ACBEC4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2B8E5-1A37-4E06-2F56-73F028A6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omputer screen with a few circles&#10;&#10;Description automatically generated with medium confidence">
            <a:extLst>
              <a:ext uri="{FF2B5EF4-FFF2-40B4-BE49-F238E27FC236}">
                <a16:creationId xmlns:a16="http://schemas.microsoft.com/office/drawing/2014/main" id="{768F2141-1DAF-D922-16DD-DE527FE00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7" y="1853248"/>
            <a:ext cx="4545435" cy="3078263"/>
          </a:xfrm>
          <a:prstGeom prst="rect">
            <a:avLst/>
          </a:prstGeom>
        </p:spPr>
      </p:pic>
      <p:pic>
        <p:nvPicPr>
          <p:cNvPr id="5" name="Picture 4" descr="A computer screen with a screen&#10;&#10;Description automatically generated with medium confidence">
            <a:extLst>
              <a:ext uri="{FF2B5EF4-FFF2-40B4-BE49-F238E27FC236}">
                <a16:creationId xmlns:a16="http://schemas.microsoft.com/office/drawing/2014/main" id="{3921D1DF-0306-210A-1E8D-960B4122B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012" y="2052918"/>
            <a:ext cx="4545435" cy="30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6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79D9C-3480-847B-93D7-C048B4A17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9079C-5C97-2854-2A79-ADBDEB58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shot of a cell phone&#10;&#10;Description automatically generated">
            <a:extLst>
              <a:ext uri="{FF2B5EF4-FFF2-40B4-BE49-F238E27FC236}">
                <a16:creationId xmlns:a16="http://schemas.microsoft.com/office/drawing/2014/main" id="{5192056C-F073-0774-6378-3DCC90CF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15" y="1062575"/>
            <a:ext cx="2480638" cy="473284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BE225-4739-C2DD-3075-8AC0422A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340" y="1062575"/>
            <a:ext cx="2450796" cy="473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809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6</Words>
  <Application>Microsoft Macintosh PowerPoint</Application>
  <PresentationFormat>Widescreen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Reece Doyle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Reece Doyle</dc:title>
  <dc:creator>Reece Doyle</dc:creator>
  <cp:lastModifiedBy>Reece Doyle</cp:lastModifiedBy>
  <cp:revision>2</cp:revision>
  <dcterms:created xsi:type="dcterms:W3CDTF">2023-11-16T04:48:32Z</dcterms:created>
  <dcterms:modified xsi:type="dcterms:W3CDTF">2023-11-16T05:36:44Z</dcterms:modified>
</cp:coreProperties>
</file>